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59" r:id="rId3"/>
    <p:sldId id="257" r:id="rId4"/>
    <p:sldId id="264" r:id="rId5"/>
    <p:sldId id="265" r:id="rId6"/>
    <p:sldId id="266" r:id="rId7"/>
    <p:sldId id="267" r:id="rId8"/>
    <p:sldId id="268" r:id="rId9"/>
    <p:sldId id="275" r:id="rId10"/>
    <p:sldId id="276" r:id="rId11"/>
    <p:sldId id="269" r:id="rId12"/>
    <p:sldId id="277" r:id="rId13"/>
    <p:sldId id="279" r:id="rId14"/>
    <p:sldId id="271" r:id="rId15"/>
  </p:sldIdLst>
  <p:sldSz cx="12192000" cy="6858000"/>
  <p:notesSz cx="6858000" cy="9144000"/>
  <p:embeddedFontLst>
    <p:embeddedFont>
      <p:font typeface="Press Start 2P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702" userDrawn="1">
          <p15:clr>
            <a:srgbClr val="A4A3A4"/>
          </p15:clr>
        </p15:guide>
        <p15:guide id="4" orient="horz" pos="550" userDrawn="1">
          <p15:clr>
            <a:srgbClr val="A4A3A4"/>
          </p15:clr>
        </p15:guide>
        <p15:guide id="5" pos="756" userDrawn="1">
          <p15:clr>
            <a:srgbClr val="A4A3A4"/>
          </p15:clr>
        </p15:guide>
        <p15:guide id="6" pos="70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631C"/>
    <a:srgbClr val="69BC49"/>
    <a:srgbClr val="3B8526"/>
    <a:srgbClr val="5E4732"/>
    <a:srgbClr val="8B8B8B"/>
    <a:srgbClr val="D9D9D9"/>
    <a:srgbClr val="848484"/>
    <a:srgbClr val="707070"/>
    <a:srgbClr val="DEE0AF"/>
    <a:srgbClr val="818F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6741B6-7D43-40D7-A319-5EBE2BA45AE7}" v="109" dt="2022-07-29T09:01:18.996"/>
    <p1510:client id="{A5FDD29D-D59E-4D75-8582-656A76804221}" v="1278" dt="2022-07-28T12:31:23.9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06" autoAdjust="0"/>
    <p:restoredTop sz="94660"/>
  </p:normalViewPr>
  <p:slideViewPr>
    <p:cSldViewPr snapToGrid="0">
      <p:cViewPr varScale="1">
        <p:scale>
          <a:sx n="89" d="100"/>
          <a:sy n="89" d="100"/>
        </p:scale>
        <p:origin x="264" y="53"/>
      </p:cViewPr>
      <p:guideLst>
        <p:guide orient="horz" pos="2160"/>
        <p:guide pos="3840"/>
        <p:guide orient="horz" pos="3702"/>
        <p:guide orient="horz" pos="550"/>
        <p:guide pos="756"/>
        <p:guide pos="70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4D5DF-C6DC-651B-1BA1-0EF1CBCE0D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88105-8223-98F8-69B6-D61E1AFA3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7D006-97A3-6C6A-7ADB-C0F48EB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6D1C8-2B1B-1C7C-E210-067DE8147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3F3BD-C7F0-B27D-321A-64FBE5B0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646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509DC8D-7469-A980-08A4-25C693F585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3754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00A4B36-64A0-AB73-800D-8942429EB1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44988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C3AA01C-9661-3EA8-FDB0-D69456E72CC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91500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96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9D191-7E75-3DD0-91FB-CE7FF328D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00462-749C-B7F2-5141-574994B05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545D74-5A8B-52BB-DD18-4CE8BC555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E2EFF-0CA9-96F0-55E9-89BE93D7D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47799-B817-D9BA-0F72-22E64D4E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4CC10-7D8E-AB7C-661B-57673600E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306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CE25-548B-140B-A924-82ED5C1C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0A98B7-3A6D-B094-7A4D-A1C48A155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380219-9613-4319-5627-7FBD8AB8A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1F59E-4648-3909-FDFB-DD0D1E78C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CBA3EC-D199-9C1F-8B54-9F1D30187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E0807-A7F7-BA01-2335-2D9C3203A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762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7E84-BC65-E50C-B491-DD3359198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226947-0E56-E8F8-232E-6D4B9C2BBC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5CF57-5E58-F52E-3488-14BACB75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0D512-AB2F-BB59-9E3F-8F58A0607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DB52C-7594-792C-0C34-C6C7F02B1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7226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C91057-1940-B87C-4CF4-2F73E5FD3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6FD436-B152-F3D3-0099-CFF08AD14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012D5-E533-B79E-A9DF-9E0553606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3BDE-496D-038B-3F17-CCDBEE8DE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9DFB0-1874-24B0-8F96-D4B5C43F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3315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094E-6CA7-A328-D427-450872AC2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893AE-C460-AA33-A017-6E76E39B0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075B5-9966-CA8A-C699-4A1526274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C042E-2C8E-ABB3-B0EB-966ECF35D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FA584-72B9-49DF-4045-EF9B8C49A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648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03065-BF76-B647-9D9F-DD25C5C70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533E2-2B71-9E7F-AEA8-6065D444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E78AE-48E0-469D-5929-728465C67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D493-F3D6-C312-2426-7CFCA0B6C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F51A-A96A-6C30-67D7-9C05C88A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7630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76FE6-657A-C99A-3202-E6ECC792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CCD7D-88C8-92E6-13DE-4C4AE03957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F2318C-7313-A28D-922F-BF0BFC31A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8393B-88FB-993F-209D-15CF4B9E3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AD871D-153A-B55F-2599-F33242FBC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A7A035-F021-E1C0-E9E5-D58F811BC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8574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B1C7C-CC43-21D4-E522-EF279B7C2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4515E-37E6-094B-169A-605D11515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BBF6E-D415-83A1-9A95-F63AF8175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F0DFA5-73E1-014A-EABD-676D7C518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23124-BE64-5952-BE1F-924A30512C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82153-5A4F-A784-4248-406C52E7D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D53A92-D3C6-5FCF-6CA0-FD981AB8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94C9EE-37ED-8938-4021-7080A46AB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07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5CB1-2FE1-796F-5296-34C4C970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232500-3C2C-61C9-DB9D-6F0205CAD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01BAF7-9F9E-859A-70BB-27C9FCC2F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6986C-427D-A4EB-9967-1B2D92F1B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428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401F0C-5B2B-82A8-3578-FA35E637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DE568-34FB-E1C2-6B57-14303CEA6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FC008-2A7C-1D5A-1DBD-2ADBB6A29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135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36652A-B45B-F26B-7422-3DAE875C67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27622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AE10A21-23EC-62CD-BE6F-931680DC92B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42764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A9F7C28-61C5-E92E-742A-CD908D10762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457906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206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2C0878A-B95B-5B54-84E0-A95A50C5E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054" y="378445"/>
            <a:ext cx="11523892" cy="6101111"/>
          </a:xfrm>
          <a:custGeom>
            <a:avLst/>
            <a:gdLst>
              <a:gd name="connsiteX0" fmla="*/ 0 w 11523892"/>
              <a:gd name="connsiteY0" fmla="*/ 0 h 6101111"/>
              <a:gd name="connsiteX1" fmla="*/ 11523892 w 11523892"/>
              <a:gd name="connsiteY1" fmla="*/ 0 h 6101111"/>
              <a:gd name="connsiteX2" fmla="*/ 11523892 w 11523892"/>
              <a:gd name="connsiteY2" fmla="*/ 6101111 h 6101111"/>
              <a:gd name="connsiteX3" fmla="*/ 0 w 11523892"/>
              <a:gd name="connsiteY3" fmla="*/ 6101111 h 610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3892" h="6101111">
                <a:moveTo>
                  <a:pt x="0" y="0"/>
                </a:moveTo>
                <a:lnTo>
                  <a:pt x="11523892" y="0"/>
                </a:lnTo>
                <a:lnTo>
                  <a:pt x="11523892" y="6101111"/>
                </a:lnTo>
                <a:lnTo>
                  <a:pt x="0" y="610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988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95D8BB-E5E3-58A6-17FF-0404952B4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C6077-A45B-6B91-8088-60D9A29AE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59240-E85D-64F0-2366-5A392BA67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EDAB7-846F-7AC2-BBAC-BE0CE820C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A5A1-FEAF-BB99-E338-CB4E0311A6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4503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2" r:id="rId8"/>
    <p:sldLayoutId id="2147483661" r:id="rId9"/>
    <p:sldLayoutId id="2147483660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" Target="slide7.xm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slide" Target="slide6.xm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" Target="slide7.xml"/><Relationship Id="rId7" Type="http://schemas.openxmlformats.org/officeDocument/2006/relationships/image" Target="../media/image17.png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8.png"/><Relationship Id="rId10" Type="http://schemas.openxmlformats.org/officeDocument/2006/relationships/image" Target="../media/image20.png"/><Relationship Id="rId4" Type="http://schemas.openxmlformats.org/officeDocument/2006/relationships/slide" Target="slide6.xml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slide" Target="slide4.xml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8.png"/><Relationship Id="rId10" Type="http://schemas.openxmlformats.org/officeDocument/2006/relationships/image" Target="../media/image27.png"/><Relationship Id="rId4" Type="http://schemas.openxmlformats.org/officeDocument/2006/relationships/image" Target="../media/image22.png"/><Relationship Id="rId9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slide" Target="slide5.xml"/><Relationship Id="rId7" Type="http://schemas.openxmlformats.org/officeDocument/2006/relationships/image" Target="../media/image5.png"/><Relationship Id="rId2" Type="http://schemas.openxmlformats.org/officeDocument/2006/relationships/slide" Target="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10" Type="http://schemas.openxmlformats.org/officeDocument/2006/relationships/image" Target="../media/image29.png"/><Relationship Id="rId4" Type="http://schemas.openxmlformats.org/officeDocument/2006/relationships/slide" Target="slide4.xml"/><Relationship Id="rId9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7811D95-E656-112D-FC5F-CCAC5C089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85750"/>
            <a:ext cx="15887700" cy="8210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D9CA67A9-7637-F007-AD77-DDC26CE33B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4" y="5381483"/>
            <a:ext cx="4963886" cy="3901106"/>
          </a:xfrm>
          <a:prstGeom prst="rect">
            <a:avLst/>
          </a:prstGeom>
          <a:effectLst>
            <a:outerShdw blurRad="419100" dist="38100" dir="2700000" algn="tl" rotWithShape="0">
              <a:prstClr val="black">
                <a:alpha val="8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2DD9CF-8D54-DE6E-DF8A-21982FBC84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6223" y="5722555"/>
            <a:ext cx="2002519" cy="3560034"/>
          </a:xfrm>
          <a:prstGeom prst="rect">
            <a:avLst/>
          </a:prstGeom>
          <a:effectLst>
            <a:outerShdw blurRad="444500" dist="38100" dir="8100000" algn="tr" rotWithShape="0">
              <a:prstClr val="black">
                <a:alpha val="79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747C56A-FD7E-2C56-9FC5-0F1D0F205E67}"/>
              </a:ext>
            </a:extLst>
          </p:cNvPr>
          <p:cNvSpPr/>
          <p:nvPr/>
        </p:nvSpPr>
        <p:spPr>
          <a:xfrm>
            <a:off x="3943350" y="2766536"/>
            <a:ext cx="43053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6B28B00-E0BF-C0AC-BC76-E81450F2AA58}"/>
              </a:ext>
            </a:extLst>
          </p:cNvPr>
          <p:cNvSpPr txBox="1"/>
          <p:nvPr/>
        </p:nvSpPr>
        <p:spPr>
          <a:xfrm>
            <a:off x="4464790" y="2891058"/>
            <a:ext cx="3262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Começar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apresentação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470B38-549D-3A17-D9D4-D1EF62B953EC}"/>
              </a:ext>
            </a:extLst>
          </p:cNvPr>
          <p:cNvSpPr/>
          <p:nvPr/>
        </p:nvSpPr>
        <p:spPr>
          <a:xfrm>
            <a:off x="3943350" y="3689340"/>
            <a:ext cx="198755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9AD9EFF-AFBA-8CE8-5F2D-F30844DE8095}"/>
              </a:ext>
            </a:extLst>
          </p:cNvPr>
          <p:cNvSpPr txBox="1"/>
          <p:nvPr/>
        </p:nvSpPr>
        <p:spPr>
          <a:xfrm>
            <a:off x="4383127" y="381386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Opções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0C5A97-AFD2-E987-3995-1B79D269BD47}"/>
              </a:ext>
            </a:extLst>
          </p:cNvPr>
          <p:cNvSpPr/>
          <p:nvPr/>
        </p:nvSpPr>
        <p:spPr>
          <a:xfrm>
            <a:off x="6261102" y="3689340"/>
            <a:ext cx="198755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hlinkClick r:id="rId6" action="ppaction://hlinksldjump"/>
            <a:extLst>
              <a:ext uri="{FF2B5EF4-FFF2-40B4-BE49-F238E27FC236}">
                <a16:creationId xmlns:a16="http://schemas.microsoft.com/office/drawing/2014/main" id="{C6AEAB13-BB21-02B9-65FD-F267D2975744}"/>
              </a:ext>
            </a:extLst>
          </p:cNvPr>
          <p:cNvSpPr txBox="1"/>
          <p:nvPr/>
        </p:nvSpPr>
        <p:spPr>
          <a:xfrm>
            <a:off x="6854768" y="381386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Sair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3" name="Picture 2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7EE1ECE4-1681-D4F0-C468-7BC9CD97C6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39852" y="6705312"/>
            <a:ext cx="1659368" cy="1898464"/>
          </a:xfrm>
          <a:prstGeom prst="rect">
            <a:avLst/>
          </a:prstGeom>
          <a:effectLst>
            <a:outerShdw blurRad="444500" dist="38100" dir="8100000" algn="tr" rotWithShape="0">
              <a:prstClr val="black">
                <a:alpha val="79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9150DA6-EDB7-36EE-236A-662D8B6524C6}"/>
              </a:ext>
            </a:extLst>
          </p:cNvPr>
          <p:cNvSpPr txBox="1"/>
          <p:nvPr/>
        </p:nvSpPr>
        <p:spPr>
          <a:xfrm>
            <a:off x="4451971" y="5331465"/>
            <a:ext cx="32880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1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Feito</a:t>
            </a:r>
            <a:r>
              <a:rPr lang="en-IN" sz="11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sz="11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por</a:t>
            </a:r>
            <a:r>
              <a:rPr lang="en-IN" sz="11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Gustavo Basi</a:t>
            </a:r>
          </a:p>
        </p:txBody>
      </p:sp>
      <p:pic>
        <p:nvPicPr>
          <p:cNvPr id="4" name="Imagem 3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42C20A59-8F39-9813-FB77-BBEC85AE2C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442" y="846966"/>
            <a:ext cx="6529116" cy="153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8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495"/>
    </mc:Choice>
    <mc:Fallback xmlns="">
      <p:transition spd="slow" advTm="117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-0.25 -4.44444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48148E-6 L -4.16667E-6 -0.25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48148E-6 L 2.5E-6 -0.25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48148E-6 L 2.5E-6 -0.25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 animBg="1"/>
      <p:bldP spid="15" grpId="0"/>
      <p:bldP spid="19" grpId="0" animBg="1"/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D275E75-443B-11E8-A767-027AD2665921}"/>
              </a:ext>
            </a:extLst>
          </p:cNvPr>
          <p:cNvSpPr/>
          <p:nvPr/>
        </p:nvSpPr>
        <p:spPr>
          <a:xfrm>
            <a:off x="4444179" y="871433"/>
            <a:ext cx="330364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30D7D1-B351-F27E-A340-A3176D46AC7E}"/>
              </a:ext>
            </a:extLst>
          </p:cNvPr>
          <p:cNvSpPr txBox="1"/>
          <p:nvPr/>
        </p:nvSpPr>
        <p:spPr>
          <a:xfrm>
            <a:off x="4618671" y="1053584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o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tema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509417" y="2448723"/>
            <a:ext cx="7018042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prazer no tema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dia a dia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escolha</a:t>
            </a:r>
            <a:endParaRPr lang="en-IN" sz="12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20B0604020202020204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9972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B11DF84-3108-06F9-FB17-9B6C52F1ABD2}"/>
              </a:ext>
            </a:extLst>
          </p:cNvPr>
          <p:cNvSpPr/>
          <p:nvPr/>
        </p:nvSpPr>
        <p:spPr>
          <a:xfrm>
            <a:off x="4184650" y="1461538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68CCD8-9CE1-63D4-CA76-02485B02C00A}"/>
              </a:ext>
            </a:extLst>
          </p:cNvPr>
          <p:cNvSpPr txBox="1"/>
          <p:nvPr/>
        </p:nvSpPr>
        <p:spPr>
          <a:xfrm>
            <a:off x="4734088" y="1643689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Dificuldade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6937CD2-9948-092C-C465-E2CF8F4F9626}"/>
              </a:ext>
            </a:extLst>
          </p:cNvPr>
          <p:cNvSpPr txBox="1"/>
          <p:nvPr/>
        </p:nvSpPr>
        <p:spPr>
          <a:xfrm>
            <a:off x="1573386" y="3140459"/>
            <a:ext cx="904522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Integração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com API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Como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expressar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a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importância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desse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jogo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para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mim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14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D275E75-443B-11E8-A767-027AD2665921}"/>
              </a:ext>
            </a:extLst>
          </p:cNvPr>
          <p:cNvSpPr/>
          <p:nvPr/>
        </p:nvSpPr>
        <p:spPr>
          <a:xfrm>
            <a:off x="4444179" y="871433"/>
            <a:ext cx="330364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30D7D1-B351-F27E-A340-A3176D46AC7E}"/>
              </a:ext>
            </a:extLst>
          </p:cNvPr>
          <p:cNvSpPr txBox="1"/>
          <p:nvPr/>
        </p:nvSpPr>
        <p:spPr>
          <a:xfrm>
            <a:off x="5195752" y="1053584"/>
            <a:ext cx="1800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Valores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586978" y="2604989"/>
            <a:ext cx="701804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Valores do projeto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Superação</a:t>
            </a: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2865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586978" y="2604989"/>
            <a:ext cx="701804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Agradecimentos</a:t>
            </a:r>
            <a:endParaRPr lang="en-IN" sz="28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20B0604020202020204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26498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70197B-41C2-5EBB-370A-39F3C048553B}"/>
              </a:ext>
            </a:extLst>
          </p:cNvPr>
          <p:cNvSpPr txBox="1"/>
          <p:nvPr/>
        </p:nvSpPr>
        <p:spPr>
          <a:xfrm>
            <a:off x="2925901" y="2027999"/>
            <a:ext cx="6340197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60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Obrigado</a:t>
            </a:r>
            <a:endParaRPr lang="en-IN" sz="60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4E2A76-5F46-1DF5-C775-BE7AD26CC7A6}"/>
              </a:ext>
            </a:extLst>
          </p:cNvPr>
          <p:cNvSpPr/>
          <p:nvPr/>
        </p:nvSpPr>
        <p:spPr>
          <a:xfrm>
            <a:off x="5124450" y="3918300"/>
            <a:ext cx="19431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D74708E-9FFB-BE37-F29A-9A27B8184F48}"/>
              </a:ext>
            </a:extLst>
          </p:cNvPr>
          <p:cNvSpPr txBox="1"/>
          <p:nvPr/>
        </p:nvSpPr>
        <p:spPr>
          <a:xfrm>
            <a:off x="5695891" y="404282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Sair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0" name="Picture 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DE2FC11-CC25-61BF-8251-C6DC9570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56" y="7342930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F353494A-4830-C857-06F2-015693DDA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57" y="6858000"/>
            <a:ext cx="2785217" cy="2785217"/>
          </a:xfrm>
          <a:prstGeom prst="rect">
            <a:avLst/>
          </a:prstGeom>
        </p:spPr>
      </p:pic>
      <p:pic>
        <p:nvPicPr>
          <p:cNvPr id="12" name="Picture 11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8414E97-39E6-4E7A-718D-784EEF9F0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148" y="10279626"/>
            <a:ext cx="1814052" cy="1814052"/>
          </a:xfrm>
          <a:prstGeom prst="rect">
            <a:avLst/>
          </a:prstGeom>
        </p:spPr>
      </p:pic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A6DC3837-F0AD-C8DC-88E6-87BBFE1B0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682" y="9643217"/>
            <a:ext cx="1814052" cy="1814052"/>
          </a:xfrm>
          <a:prstGeom prst="rect">
            <a:avLst/>
          </a:prstGeom>
        </p:spPr>
      </p:pic>
      <p:pic>
        <p:nvPicPr>
          <p:cNvPr id="15" name="Picture 14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36A42CFC-87D7-3A9F-ED4D-93420BCCE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50" y="11293472"/>
            <a:ext cx="1300063" cy="1300063"/>
          </a:xfrm>
          <a:prstGeom prst="rect">
            <a:avLst/>
          </a:prstGeom>
        </p:spPr>
      </p:pic>
      <p:pic>
        <p:nvPicPr>
          <p:cNvPr id="16" name="Picture 15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478FE7E-7583-4082-C365-E1C9672A1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833" y="11293472"/>
            <a:ext cx="1300063" cy="130006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37C468-925A-CE3F-51E5-1253CE6A960D}"/>
              </a:ext>
            </a:extLst>
          </p:cNvPr>
          <p:cNvSpPr/>
          <p:nvPr/>
        </p:nvSpPr>
        <p:spPr>
          <a:xfrm>
            <a:off x="5124450" y="4577958"/>
            <a:ext cx="19431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3B82A55-6BC9-8A6E-2552-4F2BD71DB7CE}"/>
              </a:ext>
            </a:extLst>
          </p:cNvPr>
          <p:cNvSpPr txBox="1"/>
          <p:nvPr/>
        </p:nvSpPr>
        <p:spPr>
          <a:xfrm>
            <a:off x="5311171" y="4702480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Recomeçar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2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4.44444E-6 L 1.11022E-16 -0.41088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7.40741E-7 L -1.66667E-6 -0.41088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48148E-6 L -0.00612 -1.175 " pathEditMode="relative" rAng="0" ptsTypes="AA">
                                      <p:cBhvr>
                                        <p:cTn id="10" dur="2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" y="-587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44444E-6 L -0.00013 -1.06944 " pathEditMode="relative" rAng="0" ptsTypes="AA">
                                      <p:cBhvr>
                                        <p:cTn id="12" dur="2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347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4.81481E-6 L 3.95833E-6 -1.51783 " pathEditMode="relative" rAng="0" ptsTypes="AA">
                                      <p:cBhvr>
                                        <p:cTn id="14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4.81481E-6 L 3.95833E-6 -1.51783 " pathEditMode="relative" rAng="0" ptsTypes="AA">
                                      <p:cBhvr>
                                        <p:cTn id="16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4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C02611-83DB-EA49-1D12-9845FDF925E6}"/>
              </a:ext>
            </a:extLst>
          </p:cNvPr>
          <p:cNvSpPr/>
          <p:nvPr/>
        </p:nvSpPr>
        <p:spPr>
          <a:xfrm>
            <a:off x="2133600" y="4130674"/>
            <a:ext cx="792480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37AA9A-B37D-664F-85B5-C2164CE449F1}"/>
              </a:ext>
            </a:extLst>
          </p:cNvPr>
          <p:cNvSpPr/>
          <p:nvPr/>
        </p:nvSpPr>
        <p:spPr>
          <a:xfrm>
            <a:off x="2133600" y="4130674"/>
            <a:ext cx="396240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EC6618-2A84-1165-6D84-CD72B5344D3E}"/>
              </a:ext>
            </a:extLst>
          </p:cNvPr>
          <p:cNvSpPr/>
          <p:nvPr/>
        </p:nvSpPr>
        <p:spPr>
          <a:xfrm>
            <a:off x="2095500" y="4095750"/>
            <a:ext cx="8001000" cy="2381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98F881-BC7B-9081-E3CD-021E070DF17C}"/>
              </a:ext>
            </a:extLst>
          </p:cNvPr>
          <p:cNvSpPr/>
          <p:nvPr/>
        </p:nvSpPr>
        <p:spPr>
          <a:xfrm>
            <a:off x="2133600" y="4130675"/>
            <a:ext cx="150495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E7B398-5DA4-CE5E-EDCF-B8D1FC3E38FC}"/>
              </a:ext>
            </a:extLst>
          </p:cNvPr>
          <p:cNvSpPr txBox="1"/>
          <p:nvPr/>
        </p:nvSpPr>
        <p:spPr>
          <a:xfrm>
            <a:off x="4964921" y="4817097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>
                    <a:lumMod val="85000"/>
                  </a:schemeClr>
                </a:solidFill>
                <a:latin typeface="Press Start 2P" panose="00000500000000000000" pitchFamily="2" charset="0"/>
              </a:rPr>
              <a:t>Loading……</a:t>
            </a:r>
          </a:p>
        </p:txBody>
      </p:sp>
      <p:pic>
        <p:nvPicPr>
          <p:cNvPr id="8" name="Imagem 7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E120CA87-5A71-4E90-1177-D23918F15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442" y="1601678"/>
            <a:ext cx="6529116" cy="153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83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788761" y="2454714"/>
            <a:ext cx="7240143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Bem-Vindo!</a:t>
            </a:r>
            <a:endParaRPr lang="en-IN" sz="36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027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719B0B3D-A83C-744E-5579-4B2A0F303EF8}"/>
              </a:ext>
            </a:extLst>
          </p:cNvPr>
          <p:cNvGrpSpPr/>
          <p:nvPr/>
        </p:nvGrpSpPr>
        <p:grpSpPr>
          <a:xfrm>
            <a:off x="3951968" y="2079356"/>
            <a:ext cx="2084162" cy="733634"/>
            <a:chOff x="3951968" y="2079356"/>
            <a:chExt cx="2084162" cy="733634"/>
          </a:xfrm>
        </p:grpSpPr>
        <p:sp>
          <p:nvSpPr>
            <p:cNvPr id="7" name="Rectangle: Rounded Corners 6">
              <a:hlinkClick r:id="rId2" action="ppaction://hlinksldjump"/>
              <a:extLst>
                <a:ext uri="{FF2B5EF4-FFF2-40B4-BE49-F238E27FC236}">
                  <a16:creationId xmlns:a16="http://schemas.microsoft.com/office/drawing/2014/main" id="{5393C1E5-6F6E-E666-B5C9-B689DC6A5A2D}"/>
                </a:ext>
              </a:extLst>
            </p:cNvPr>
            <p:cNvSpPr/>
            <p:nvPr/>
          </p:nvSpPr>
          <p:spPr>
            <a:xfrm>
              <a:off x="3951968" y="2079356"/>
              <a:ext cx="2084162" cy="733634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chemeClr val="bg1">
                    <a:lumMod val="65000"/>
                  </a:schemeClr>
                </a:gs>
                <a:gs pos="5500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F3C2A7C-250C-EF31-CB24-E88CB98C00A7}"/>
                </a:ext>
              </a:extLst>
            </p:cNvPr>
            <p:cNvSpPr txBox="1"/>
            <p:nvPr/>
          </p:nvSpPr>
          <p:spPr>
            <a:xfrm>
              <a:off x="4093804" y="2199952"/>
              <a:ext cx="18004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D9D9D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Press Start 2P" panose="00000500000000000000" pitchFamily="2" charset="0"/>
                </a:rPr>
                <a:t>Minecraft</a:t>
              </a:r>
              <a:endPara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endParaRPr>
            </a:p>
          </p:txBody>
        </p:sp>
      </p:grpSp>
      <p:sp>
        <p:nvSpPr>
          <p:cNvPr id="8" name="Rectangle: Rounded Corners 7">
            <a:hlinkClick r:id="rId3" action="ppaction://hlinksldjump"/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hlinkClick r:id="rId4" action="ppaction://hlinksldjump"/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1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766F88BC-6800-C877-D68C-80040AE3E7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664" y="7830407"/>
            <a:ext cx="784150" cy="78415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5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70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2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48063" y="3132209"/>
            <a:ext cx="5119461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Infância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Aprendizado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Conexão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9" name="Picture 2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ABFF0A9-D333-6CFA-5C95-97462AF437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998" y="4964437"/>
            <a:ext cx="350164" cy="350164"/>
          </a:xfrm>
          <a:prstGeom prst="rect">
            <a:avLst/>
          </a:prstGeom>
        </p:spPr>
      </p:pic>
      <p:pic>
        <p:nvPicPr>
          <p:cNvPr id="31" name="Picture 30" descr="Qr code&#10;&#10;Description automatically generated">
            <a:extLst>
              <a:ext uri="{FF2B5EF4-FFF2-40B4-BE49-F238E27FC236}">
                <a16:creationId xmlns:a16="http://schemas.microsoft.com/office/drawing/2014/main" id="{EA65F5C9-AAA4-1326-E672-7065CC5808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541" y="4940948"/>
            <a:ext cx="396405" cy="397142"/>
          </a:xfrm>
          <a:prstGeom prst="rect">
            <a:avLst/>
          </a:prstGeom>
        </p:spPr>
      </p:pic>
      <p:pic>
        <p:nvPicPr>
          <p:cNvPr id="33" name="Picture 32" descr="Chart, histogram&#10;&#10;Description automatically generated">
            <a:extLst>
              <a:ext uri="{FF2B5EF4-FFF2-40B4-BE49-F238E27FC236}">
                <a16:creationId xmlns:a16="http://schemas.microsoft.com/office/drawing/2014/main" id="{FA7102B8-62E4-1821-82BC-880E934265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039" y="4871481"/>
            <a:ext cx="536076" cy="536076"/>
          </a:xfrm>
          <a:prstGeom prst="rect">
            <a:avLst/>
          </a:prstGeom>
        </p:spPr>
      </p:pic>
      <p:pic>
        <p:nvPicPr>
          <p:cNvPr id="35" name="Picture 34" descr="A picture containing shape&#10;&#10;Description automatically generated">
            <a:extLst>
              <a:ext uri="{FF2B5EF4-FFF2-40B4-BE49-F238E27FC236}">
                <a16:creationId xmlns:a16="http://schemas.microsoft.com/office/drawing/2014/main" id="{489C404C-ED5F-1415-D1CE-0DA202A84D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835" y="4978360"/>
            <a:ext cx="392361" cy="322319"/>
          </a:xfrm>
          <a:prstGeom prst="rect">
            <a:avLst/>
          </a:prstGeom>
        </p:spPr>
      </p:pic>
      <p:pic>
        <p:nvPicPr>
          <p:cNvPr id="37" name="Picture 36" descr="Shape&#10;&#10;Description automatically generated">
            <a:extLst>
              <a:ext uri="{FF2B5EF4-FFF2-40B4-BE49-F238E27FC236}">
                <a16:creationId xmlns:a16="http://schemas.microsoft.com/office/drawing/2014/main" id="{D57DB525-0492-9B99-6E83-B403A7A7DD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26" y="4974062"/>
            <a:ext cx="330914" cy="330914"/>
          </a:xfrm>
          <a:prstGeom prst="rect">
            <a:avLst/>
          </a:prstGeom>
        </p:spPr>
      </p:pic>
      <p:pic>
        <p:nvPicPr>
          <p:cNvPr id="39" name="Picture 38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6272BE-1D61-454E-D17E-4CD8B0206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74" y="7771493"/>
            <a:ext cx="1747837" cy="1747837"/>
          </a:xfrm>
          <a:prstGeom prst="rect">
            <a:avLst/>
          </a:prstGeom>
        </p:spPr>
      </p:pic>
      <p:pic>
        <p:nvPicPr>
          <p:cNvPr id="23" name="Picture 22" descr="A picture containing text&#10;&#10;Description automatically generated">
            <a:extLst>
              <a:ext uri="{FF2B5EF4-FFF2-40B4-BE49-F238E27FC236}">
                <a16:creationId xmlns:a16="http://schemas.microsoft.com/office/drawing/2014/main" id="{9C90F7CF-5174-6C3E-7C1F-3FB5AAA3A81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349" y="5482751"/>
            <a:ext cx="3496042" cy="3496042"/>
          </a:xfrm>
          <a:prstGeom prst="rect">
            <a:avLst/>
          </a:prstGeom>
        </p:spPr>
      </p:pic>
      <p:pic>
        <p:nvPicPr>
          <p:cNvPr id="25" name="Picture 24" descr="Chart&#10;&#10;Description automatically generated with medium confidence">
            <a:extLst>
              <a:ext uri="{FF2B5EF4-FFF2-40B4-BE49-F238E27FC236}">
                <a16:creationId xmlns:a16="http://schemas.microsoft.com/office/drawing/2014/main" id="{6A315D97-991A-DF2B-B927-3D14351E75A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91028">
            <a:off x="8241577" y="6303837"/>
            <a:ext cx="1038168" cy="1038168"/>
          </a:xfrm>
          <a:prstGeom prst="rect">
            <a:avLst/>
          </a:prstGeom>
        </p:spPr>
      </p:pic>
      <p:pic>
        <p:nvPicPr>
          <p:cNvPr id="40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D6BBAB2-F97B-E052-9332-33BFA4BC49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500" y="8264910"/>
            <a:ext cx="1262339" cy="126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4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50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50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-2.08333E-7 -0.41088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L 2.08333E-7 -0.41088 " pathEditMode="relative" rAng="0" ptsTypes="AA">
                                      <p:cBhvr>
                                        <p:cTn id="28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08333E-7 3.33333E-6 L 2.08333E-7 -0.41088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7 -7.40741E-7 L 4.16667E-7 -0.41088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66667E-6 -2.59259E-6 L -1.66667E-6 -0.41088 " pathEditMode="relative" rAng="0" ptsTypes="AA">
                                      <p:cBhvr>
                                        <p:cTn id="34" dur="2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41088 L -0.78776 -0.41551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388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hlinkClick r:id="rId2" action="ppaction://hlinksldjump"/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69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8" name="Rectangle: Rounded Corners 7">
            <a:hlinkClick r:id="rId3" action="ppaction://hlinksldjump"/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hlinkClick r:id="rId4" action="ppaction://hlinksldjump"/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3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2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48064" y="3406212"/>
            <a:ext cx="451303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O que é ?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Impacto</a:t>
            </a:r>
            <a:endParaRPr lang="en-IN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393C1E5-6F6E-E666-B5C9-B689DC6A5A2D}"/>
              </a:ext>
            </a:extLst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C2A7C-250C-EF31-CB24-E88CB98C00A7}"/>
              </a:ext>
            </a:extLst>
          </p:cNvPr>
          <p:cNvSpPr txBox="1"/>
          <p:nvPr/>
        </p:nvSpPr>
        <p:spPr>
          <a:xfrm>
            <a:off x="4093804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</a:t>
            </a:r>
            <a:endParaRPr lang="en-IN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30" name="Picture 2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648624C-8F19-4752-6831-4DE1FCD1F8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836" y="7830407"/>
            <a:ext cx="784150" cy="784150"/>
          </a:xfrm>
          <a:prstGeom prst="rect">
            <a:avLst/>
          </a:prstGeom>
        </p:spPr>
      </p:pic>
      <p:pic>
        <p:nvPicPr>
          <p:cNvPr id="32" name="Picture 31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C1D07DF-2468-D76C-B350-9D1DA99F0F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446" y="7771493"/>
            <a:ext cx="1747837" cy="1747837"/>
          </a:xfrm>
          <a:prstGeom prst="rect">
            <a:avLst/>
          </a:prstGeom>
        </p:spPr>
      </p:pic>
      <p:pic>
        <p:nvPicPr>
          <p:cNvPr id="34" name="Picture 33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1AAEFA5-83E5-3E0E-5960-51FAE2602A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672" y="8264910"/>
            <a:ext cx="1262339" cy="1262339"/>
          </a:xfrm>
          <a:prstGeom prst="rect">
            <a:avLst/>
          </a:prstGeom>
        </p:spPr>
      </p:pic>
      <p:pic>
        <p:nvPicPr>
          <p:cNvPr id="24" name="Picture 23" descr="A picture containing toy&#10;&#10;Description automatically generated">
            <a:extLst>
              <a:ext uri="{FF2B5EF4-FFF2-40B4-BE49-F238E27FC236}">
                <a16:creationId xmlns:a16="http://schemas.microsoft.com/office/drawing/2014/main" id="{5B216B9F-6B58-77C5-84EE-4DA8112340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737" y="6075661"/>
            <a:ext cx="2537200" cy="222258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BA766D1-78C8-C6AD-E9AE-6B9D85E995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5629" y="4981756"/>
            <a:ext cx="315527" cy="315527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E31ED568-2763-A5AD-66D4-196DB613D2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114" y="4950313"/>
            <a:ext cx="379932" cy="378413"/>
          </a:xfrm>
          <a:prstGeom prst="rect">
            <a:avLst/>
          </a:prstGeom>
        </p:spPr>
      </p:pic>
      <p:pic>
        <p:nvPicPr>
          <p:cNvPr id="42" name="Picture 41" descr="A picture containing shape&#10;&#10;Description automatically generated">
            <a:extLst>
              <a:ext uri="{FF2B5EF4-FFF2-40B4-BE49-F238E27FC236}">
                <a16:creationId xmlns:a16="http://schemas.microsoft.com/office/drawing/2014/main" id="{770FB134-AD63-C33F-724C-3D0D05972D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96974" y="4979789"/>
            <a:ext cx="319461" cy="319461"/>
          </a:xfrm>
          <a:prstGeom prst="rect">
            <a:avLst/>
          </a:prstGeom>
        </p:spPr>
      </p:pic>
      <p:pic>
        <p:nvPicPr>
          <p:cNvPr id="44" name="Picture 43" descr="A picture containing text&#10;&#10;Description automatically generated">
            <a:extLst>
              <a:ext uri="{FF2B5EF4-FFF2-40B4-BE49-F238E27FC236}">
                <a16:creationId xmlns:a16="http://schemas.microsoft.com/office/drawing/2014/main" id="{09520B4C-D6B1-63C4-DE2C-1BC38759CBA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984" y="4993735"/>
            <a:ext cx="291569" cy="291569"/>
          </a:xfrm>
          <a:prstGeom prst="rect">
            <a:avLst/>
          </a:prstGeom>
        </p:spPr>
      </p:pic>
      <p:pic>
        <p:nvPicPr>
          <p:cNvPr id="46" name="Picture 45" descr="A picture containing histogram&#10;&#10;Description automatically generated">
            <a:extLst>
              <a:ext uri="{FF2B5EF4-FFF2-40B4-BE49-F238E27FC236}">
                <a16:creationId xmlns:a16="http://schemas.microsoft.com/office/drawing/2014/main" id="{75475698-CB96-298D-1DE9-1E88185B35D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286" y="4979789"/>
            <a:ext cx="319461" cy="31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62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50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50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33333E-6 L -4.16667E-6 -0.41088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4167E-6 3.33333E-6 L 1.04167E-6 -0.41088 " pathEditMode="relative" rAng="0" ptsTypes="AA">
                                      <p:cBhvr>
                                        <p:cTn id="28" dur="2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04167E-6 -7.40741E-7 L 1.04167E-6 -0.41088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04167E-6 -2.59259E-6 L -1.04167E-6 -0.41088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hlinkClick r:id="rId2" action="ppaction://hlinksldjump"/>
            <a:extLst>
              <a:ext uri="{FF2B5EF4-FFF2-40B4-BE49-F238E27FC236}">
                <a16:creationId xmlns:a16="http://schemas.microsoft.com/office/drawing/2014/main" id="{5393C1E5-6F6E-E666-B5C9-B689DC6A5A2D}"/>
              </a:ext>
            </a:extLst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C2A7C-250C-EF31-CB24-E88CB98C00A7}"/>
              </a:ext>
            </a:extLst>
          </p:cNvPr>
          <p:cNvSpPr txBox="1"/>
          <p:nvPr/>
        </p:nvSpPr>
        <p:spPr>
          <a:xfrm>
            <a:off x="4093804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</a:t>
            </a:r>
            <a:endParaRPr lang="en-IN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6" name="Rectangle: Rounded Corners 5">
            <a:hlinkClick r:id="rId3" action="ppaction://hlinksldjump"/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69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3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48064" y="3375308"/>
            <a:ext cx="6044809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Industria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Aquisição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Nome</a:t>
            </a:r>
            <a:endParaRPr lang="en-IN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2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pic>
        <p:nvPicPr>
          <p:cNvPr id="33" name="Picture 3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C7F284F-FD7D-8D26-B09F-8F1266C70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860" y="4934675"/>
            <a:ext cx="409688" cy="409688"/>
          </a:xfrm>
          <a:prstGeom prst="rect">
            <a:avLst/>
          </a:prstGeom>
        </p:spPr>
      </p:pic>
      <p:pic>
        <p:nvPicPr>
          <p:cNvPr id="40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10C9A3-39BD-5D01-6E7F-8D56A0417D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329" y="7691004"/>
            <a:ext cx="784150" cy="784150"/>
          </a:xfrm>
          <a:prstGeom prst="rect">
            <a:avLst/>
          </a:prstGeom>
        </p:spPr>
      </p:pic>
      <p:pic>
        <p:nvPicPr>
          <p:cNvPr id="41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D68C734-0DFB-F212-46D7-AD1A3F98FD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39" y="7632090"/>
            <a:ext cx="1747837" cy="1747837"/>
          </a:xfrm>
          <a:prstGeom prst="rect">
            <a:avLst/>
          </a:prstGeom>
        </p:spPr>
      </p:pic>
      <p:pic>
        <p:nvPicPr>
          <p:cNvPr id="43" name="Picture 4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2FC5F01-84C1-B144-B0B0-FD21DFE4AD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165" y="8125507"/>
            <a:ext cx="1262339" cy="1262339"/>
          </a:xfrm>
          <a:prstGeom prst="rect">
            <a:avLst/>
          </a:prstGeom>
        </p:spPr>
      </p:pic>
      <p:pic>
        <p:nvPicPr>
          <p:cNvPr id="29" name="Picture 28" descr="A model of a house&#10;&#10;Description automatically generated with medium confidence">
            <a:extLst>
              <a:ext uri="{FF2B5EF4-FFF2-40B4-BE49-F238E27FC236}">
                <a16:creationId xmlns:a16="http://schemas.microsoft.com/office/drawing/2014/main" id="{93AB0B57-19FE-E03A-364E-490FF0E354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189" y="6066746"/>
            <a:ext cx="2217336" cy="2117547"/>
          </a:xfrm>
          <a:prstGeom prst="rect">
            <a:avLst/>
          </a:prstGeom>
        </p:spPr>
      </p:pic>
      <p:pic>
        <p:nvPicPr>
          <p:cNvPr id="23" name="Picture 22" descr="A picture containing building material, toy, brick&#10;&#10;Description automatically generated">
            <a:extLst>
              <a:ext uri="{FF2B5EF4-FFF2-40B4-BE49-F238E27FC236}">
                <a16:creationId xmlns:a16="http://schemas.microsoft.com/office/drawing/2014/main" id="{F8653A36-6452-256D-9CD9-8BA173F4B0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06" y="7315166"/>
            <a:ext cx="593089" cy="593089"/>
          </a:xfrm>
          <a:prstGeom prst="rect">
            <a:avLst/>
          </a:prstGeom>
        </p:spPr>
      </p:pic>
      <p:pic>
        <p:nvPicPr>
          <p:cNvPr id="21" name="Picture 20" descr="A picture containing building material, brick&#10;&#10;Description automatically generated">
            <a:extLst>
              <a:ext uri="{FF2B5EF4-FFF2-40B4-BE49-F238E27FC236}">
                <a16:creationId xmlns:a16="http://schemas.microsoft.com/office/drawing/2014/main" id="{745FCC0D-D4F9-2449-7AEE-17D6A6070B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473" y="7716517"/>
            <a:ext cx="923350" cy="923350"/>
          </a:xfrm>
          <a:prstGeom prst="rect">
            <a:avLst/>
          </a:prstGeom>
        </p:spPr>
      </p:pic>
      <p:pic>
        <p:nvPicPr>
          <p:cNvPr id="37" name="Picture 36" descr="Shape&#10;&#10;Description automatically generated with medium confidence">
            <a:extLst>
              <a:ext uri="{FF2B5EF4-FFF2-40B4-BE49-F238E27FC236}">
                <a16:creationId xmlns:a16="http://schemas.microsoft.com/office/drawing/2014/main" id="{5A0355FB-6C7A-D425-7E52-91CFA901A5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433" y="4956560"/>
            <a:ext cx="365919" cy="365919"/>
          </a:xfrm>
          <a:prstGeom prst="rect">
            <a:avLst/>
          </a:prstGeom>
        </p:spPr>
      </p:pic>
      <p:pic>
        <p:nvPicPr>
          <p:cNvPr id="46" name="Picture 45" descr="A picture containing shape&#10;&#10;Description automatically generated">
            <a:extLst>
              <a:ext uri="{FF2B5EF4-FFF2-40B4-BE49-F238E27FC236}">
                <a16:creationId xmlns:a16="http://schemas.microsoft.com/office/drawing/2014/main" id="{7A32BAAC-0BD0-327F-91F3-8021D8EA54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04" y="4960657"/>
            <a:ext cx="357725" cy="357725"/>
          </a:xfrm>
          <a:prstGeom prst="rect">
            <a:avLst/>
          </a:prstGeom>
        </p:spPr>
      </p:pic>
      <p:pic>
        <p:nvPicPr>
          <p:cNvPr id="48" name="Picture 4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A320FBCE-12C5-4578-A89B-CEBC876B38C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246" y="4916881"/>
            <a:ext cx="686465" cy="686465"/>
          </a:xfrm>
          <a:prstGeom prst="rect">
            <a:avLst/>
          </a:prstGeom>
        </p:spPr>
      </p:pic>
      <p:pic>
        <p:nvPicPr>
          <p:cNvPr id="49" name="Picture 48" descr="A picture containing clipart&#10;&#10;Description automatically generated">
            <a:extLst>
              <a:ext uri="{FF2B5EF4-FFF2-40B4-BE49-F238E27FC236}">
                <a16:creationId xmlns:a16="http://schemas.microsoft.com/office/drawing/2014/main" id="{E3568845-11D3-1BB2-D8D0-A711940E094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731" y="4869493"/>
            <a:ext cx="551251" cy="55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1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0" tmFilter="0, 0; .2, .5; .8, .5; 1, 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500" autoRev="1" fill="hold"/>
                                        <p:tgtEl>
                                          <p:spTgt spid="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50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7.40741E-7 L -4.58333E-6 -0.41088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11022E-16 -1.48148E-6 L 1.11022E-16 -0.41088 " pathEditMode="relative" rAng="0" ptsTypes="AA">
                                      <p:cBhvr>
                                        <p:cTn id="28" dur="2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2.59259E-6 L 1.66667E-6 -0.41088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8333E-6 3.33333E-6 L -4.58333E-6 -0.41088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375E-6 -7.40741E-7 L -4.375E-6 -0.41088 " pathEditMode="relative" rAng="0" ptsTypes="AA">
                                      <p:cBhvr>
                                        <p:cTn id="34" dur="2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3.54167E-6 -2.59259E-6 L 3.54167E-6 -0.41088 " pathEditMode="relative" rAng="0" ptsTypes="AA">
                                      <p:cBhvr>
                                        <p:cTn id="36" dur="2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hlinkClick r:id="rId2" action="ppaction://hlinksldjump"/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3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sp>
        <p:nvSpPr>
          <p:cNvPr id="7" name="Rectangle: Rounded Corners 6">
            <a:hlinkClick r:id="rId3" action="ppaction://hlinksldjump"/>
            <a:extLst>
              <a:ext uri="{FF2B5EF4-FFF2-40B4-BE49-F238E27FC236}">
                <a16:creationId xmlns:a16="http://schemas.microsoft.com/office/drawing/2014/main" id="{5393C1E5-6F6E-E666-B5C9-B689DC6A5A2D}"/>
              </a:ext>
            </a:extLst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C2A7C-250C-EF31-CB24-E88CB98C00A7}"/>
              </a:ext>
            </a:extLst>
          </p:cNvPr>
          <p:cNvSpPr txBox="1"/>
          <p:nvPr/>
        </p:nvSpPr>
        <p:spPr>
          <a:xfrm>
            <a:off x="4093804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</a:t>
            </a:r>
            <a:endParaRPr lang="en-IN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6" name="Rectangle: Rounded Corners 5">
            <a:hlinkClick r:id="rId4" action="ppaction://hlinksldjump"/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69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3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58041" y="3433598"/>
            <a:ext cx="6611711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O que é?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Educação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Block by Block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0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10C9A3-39BD-5D01-6E7F-8D56A0417D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747" y="7830407"/>
            <a:ext cx="784150" cy="784150"/>
          </a:xfrm>
          <a:prstGeom prst="rect">
            <a:avLst/>
          </a:prstGeom>
        </p:spPr>
      </p:pic>
      <p:pic>
        <p:nvPicPr>
          <p:cNvPr id="41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D68C734-0DFB-F212-46D7-AD1A3F98FD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0357" y="7771493"/>
            <a:ext cx="1747837" cy="1747837"/>
          </a:xfrm>
          <a:prstGeom prst="rect">
            <a:avLst/>
          </a:prstGeom>
        </p:spPr>
      </p:pic>
      <p:pic>
        <p:nvPicPr>
          <p:cNvPr id="43" name="Picture 4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2FC5F01-84C1-B144-B0B0-FD21DFE4AD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583" y="8264910"/>
            <a:ext cx="1262339" cy="1262339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8A7D62A-7411-7B40-4DB9-8A42512968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239" y="6241024"/>
            <a:ext cx="1168071" cy="2076571"/>
          </a:xfrm>
          <a:prstGeom prst="rect">
            <a:avLst/>
          </a:prstGeom>
          <a:effectLst/>
        </p:spPr>
      </p:pic>
      <p:pic>
        <p:nvPicPr>
          <p:cNvPr id="32" name="Picture 31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91B41C7F-95A7-F363-541F-6E2A47B66C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689" y="7762334"/>
            <a:ext cx="685392" cy="784150"/>
          </a:xfrm>
          <a:prstGeom prst="rect">
            <a:avLst/>
          </a:prstGeom>
          <a:effectLst/>
        </p:spPr>
      </p:pic>
      <p:pic>
        <p:nvPicPr>
          <p:cNvPr id="38" name="Picture 37" descr="Chart, histogram&#10;&#10;Description automatically generated">
            <a:extLst>
              <a:ext uri="{FF2B5EF4-FFF2-40B4-BE49-F238E27FC236}">
                <a16:creationId xmlns:a16="http://schemas.microsoft.com/office/drawing/2014/main" id="{4652E3D3-1887-3E30-DE16-38A6B7FF24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3075" y="4989202"/>
            <a:ext cx="300634" cy="300634"/>
          </a:xfrm>
          <a:prstGeom prst="rect">
            <a:avLst/>
          </a:prstGeom>
        </p:spPr>
      </p:pic>
      <p:pic>
        <p:nvPicPr>
          <p:cNvPr id="42" name="Picture 41" descr="Chart, histogram&#10;&#10;Description automatically generated">
            <a:extLst>
              <a:ext uri="{FF2B5EF4-FFF2-40B4-BE49-F238E27FC236}">
                <a16:creationId xmlns:a16="http://schemas.microsoft.com/office/drawing/2014/main" id="{1C89337B-5392-FCD3-1642-FA378DB212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451" y="4989202"/>
            <a:ext cx="300634" cy="300634"/>
          </a:xfrm>
          <a:prstGeom prst="rect">
            <a:avLst/>
          </a:prstGeom>
        </p:spPr>
      </p:pic>
      <p:pic>
        <p:nvPicPr>
          <p:cNvPr id="21" name="Picture 45" descr="A picture containing shape&#10;&#10;Description automatically generated">
            <a:extLst>
              <a:ext uri="{FF2B5EF4-FFF2-40B4-BE49-F238E27FC236}">
                <a16:creationId xmlns:a16="http://schemas.microsoft.com/office/drawing/2014/main" id="{2778078B-1E2F-C950-5CBE-F89BD08FA89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04" y="4960657"/>
            <a:ext cx="357725" cy="357725"/>
          </a:xfrm>
          <a:prstGeom prst="rect">
            <a:avLst/>
          </a:prstGeom>
        </p:spPr>
      </p:pic>
      <p:pic>
        <p:nvPicPr>
          <p:cNvPr id="23" name="Picture 48" descr="A picture containing clipart&#10;&#10;Description automatically generated">
            <a:extLst>
              <a:ext uri="{FF2B5EF4-FFF2-40B4-BE49-F238E27FC236}">
                <a16:creationId xmlns:a16="http://schemas.microsoft.com/office/drawing/2014/main" id="{0B626102-D034-9D99-5212-77A6F59FAC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078" y="4863893"/>
            <a:ext cx="551251" cy="551251"/>
          </a:xfrm>
          <a:prstGeom prst="rect">
            <a:avLst/>
          </a:prstGeom>
        </p:spPr>
      </p:pic>
      <p:pic>
        <p:nvPicPr>
          <p:cNvPr id="24" name="Picture 37" descr="Chart, histogram&#10;&#10;Description automatically generated">
            <a:extLst>
              <a:ext uri="{FF2B5EF4-FFF2-40B4-BE49-F238E27FC236}">
                <a16:creationId xmlns:a16="http://schemas.microsoft.com/office/drawing/2014/main" id="{06798095-1679-0DD8-28FF-06762EFD88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92" y="4989202"/>
            <a:ext cx="300634" cy="30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16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59259E-6 L 1.45833E-6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66667E-6 -3.7037E-7 L -1.66667E-6 -0.41088 " pathEditMode="relative" rAng="0" ptsTypes="AA">
                                      <p:cBhvr>
                                        <p:cTn id="19" dur="2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3.33333E-6 L 1.45833E-6 -0.41088 " pathEditMode="relative" rAng="0" ptsTypes="AA">
                                      <p:cBhvr>
                                        <p:cTn id="21" dur="2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7.40741E-7 L 1.66667E-6 -0.41088 " pathEditMode="relative" rAng="0" ptsTypes="AA">
                                      <p:cBhvr>
                                        <p:cTn id="23" dur="2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4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16667E-7 -2.59259E-6 L -4.16667E-7 -0.41088 " pathEditMode="relative" rAng="0" ptsTypes="AA">
                                      <p:cBhvr>
                                        <p:cTn id="25" dur="2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30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15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15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150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16D7CDA-BD66-CF33-31DF-9DD4FD9BF6DF}"/>
              </a:ext>
            </a:extLst>
          </p:cNvPr>
          <p:cNvSpPr/>
          <p:nvPr/>
        </p:nvSpPr>
        <p:spPr>
          <a:xfrm>
            <a:off x="4048933" y="2510762"/>
            <a:ext cx="4094134" cy="1836476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8CDCC-5EF1-523F-6808-BCC02F07EF97}"/>
              </a:ext>
            </a:extLst>
          </p:cNvPr>
          <p:cNvSpPr txBox="1"/>
          <p:nvPr/>
        </p:nvSpPr>
        <p:spPr>
          <a:xfrm>
            <a:off x="5095986" y="3136612"/>
            <a:ext cx="2000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80666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16D7CDA-BD66-CF33-31DF-9DD4FD9BF6DF}"/>
              </a:ext>
            </a:extLst>
          </p:cNvPr>
          <p:cNvSpPr/>
          <p:nvPr/>
        </p:nvSpPr>
        <p:spPr>
          <a:xfrm>
            <a:off x="4048933" y="2510762"/>
            <a:ext cx="4094134" cy="1836476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8CDCC-5EF1-523F-6808-BCC02F07EF97}"/>
              </a:ext>
            </a:extLst>
          </p:cNvPr>
          <p:cNvSpPr txBox="1"/>
          <p:nvPr/>
        </p:nvSpPr>
        <p:spPr>
          <a:xfrm>
            <a:off x="4352756" y="3228945"/>
            <a:ext cx="3486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Planejamento</a:t>
            </a:r>
            <a:endParaRPr lang="en-IN" sz="20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7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92</Words>
  <Application>Microsoft Office PowerPoint</Application>
  <PresentationFormat>Widescreen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Calibri</vt:lpstr>
      <vt:lpstr>Press Start 2P</vt:lpstr>
      <vt:lpstr>Calibri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GUSTAVO EDUARDO BASI DA CRUZ .</cp:lastModifiedBy>
  <cp:revision>10</cp:revision>
  <dcterms:created xsi:type="dcterms:W3CDTF">2022-07-28T05:35:24Z</dcterms:created>
  <dcterms:modified xsi:type="dcterms:W3CDTF">2024-06-05T13:45:04Z</dcterms:modified>
</cp:coreProperties>
</file>

<file path=docProps/thumbnail.jpeg>
</file>